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Lato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.jpg"/><Relationship Id="rId6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subTitle"/>
          </p:nvPr>
        </p:nvSpPr>
        <p:spPr>
          <a:xfrm>
            <a:off x="860877" y="29454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LearningLab rondom autonoom rijdend vervoer binnen stedelijke gebieden (last mile)</a:t>
            </a:r>
            <a:endParaRPr sz="12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625" y="1460200"/>
            <a:ext cx="4515440" cy="112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ccenda_logo"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283" y="87071"/>
            <a:ext cx="889298" cy="2925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hs_logo" id="89" name="Shape 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025" y="78275"/>
            <a:ext cx="942710" cy="310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etafactory_logo" id="90" name="Shape 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3865" y="78275"/>
            <a:ext cx="942710" cy="3101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idx="1" type="subTitle"/>
          </p:nvPr>
        </p:nvSpPr>
        <p:spPr>
          <a:xfrm>
            <a:off x="6994450" y="4182425"/>
            <a:ext cx="2022000" cy="711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/>
              <a:t>Week 10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Evaluatie	</a:t>
            </a:r>
            <a:endParaRPr/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LiDAR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Dieptebeelden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ZED mesh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23354" l="49438" r="0" t="21643"/>
          <a:stretch/>
        </p:blipFill>
        <p:spPr>
          <a:xfrm>
            <a:off x="2676351" y="787800"/>
            <a:ext cx="3117628" cy="18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Evaluatie	</a:t>
            </a:r>
            <a:endParaRPr/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LiDAR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Dieptebeelden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ZED mesh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 b="23354" l="49438" r="0" t="21643"/>
          <a:stretch/>
        </p:blipFill>
        <p:spPr>
          <a:xfrm>
            <a:off x="2676351" y="787800"/>
            <a:ext cx="3117628" cy="18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5475" y="3018863"/>
            <a:ext cx="1655125" cy="118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3999" y="583275"/>
            <a:ext cx="2562174" cy="31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5632075" y="2343995"/>
            <a:ext cx="5273375" cy="253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Evaluatie	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LiDAR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Dieptebeelden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ZED mesh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23354" l="49438" r="0" t="21643"/>
          <a:stretch/>
        </p:blipFill>
        <p:spPr>
          <a:xfrm>
            <a:off x="2676351" y="787800"/>
            <a:ext cx="3117628" cy="18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1000" y="825700"/>
            <a:ext cx="3009949" cy="372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Evaluatie	</a:t>
            </a:r>
            <a:endParaRPr/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LiDAR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Dieptebeelden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ZED mesh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 b="23354" l="49438" r="0" t="21643"/>
          <a:stretch/>
        </p:blipFill>
        <p:spPr>
          <a:xfrm>
            <a:off x="2676351" y="787800"/>
            <a:ext cx="3117628" cy="18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2650" y="2768775"/>
            <a:ext cx="4700450" cy="22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Nieuwe Ontwikkelingen</a:t>
            </a:r>
            <a:endParaRPr/>
          </a:p>
        </p:txBody>
      </p:sp>
      <p:sp>
        <p:nvSpPr>
          <p:cNvPr id="183" name="Shape 18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BBox-tool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313" y="2015338"/>
            <a:ext cx="6958823" cy="24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nl" sz="1800">
                <a:solidFill>
                  <a:srgbClr val="40404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Tiny-Yolo</a:t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729450" y="20093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b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925" y="1853850"/>
            <a:ext cx="4911899" cy="276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01" y="1974437"/>
            <a:ext cx="3107948" cy="233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/>
        </p:nvSpPr>
        <p:spPr>
          <a:xfrm>
            <a:off x="7332725" y="4615125"/>
            <a:ext cx="35604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000">
                <a:solidFill>
                  <a:srgbClr val="999999"/>
                </a:solidFill>
              </a:rPr>
              <a:t>presentatie week 1</a:t>
            </a:r>
            <a:endParaRPr sz="1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500" y="1080325"/>
            <a:ext cx="4352421" cy="8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600" y="2078875"/>
            <a:ext cx="8354399" cy="26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Goals voor aankomende sprint</a:t>
            </a:r>
            <a:endParaRPr/>
          </a:p>
        </p:txBody>
      </p:sp>
      <p:sp>
        <p:nvSpPr>
          <p:cNvPr id="211" name="Shape 211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ORB2 fixen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URB </a:t>
            </a:r>
            <a:r>
              <a:rPr lang="nl"/>
              <a:t>evalueren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Eigen dataset samenstellen met BBox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Opnames plannen in Delft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900" y="625525"/>
            <a:ext cx="4126850" cy="446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788" y="975000"/>
            <a:ext cx="5242427" cy="3931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Rapid development</a:t>
            </a:r>
            <a:endParaRPr/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Urbinn developers kit</a:t>
            </a:r>
            <a:endParaRPr/>
          </a:p>
        </p:txBody>
      </p:sp>
      <p:pic>
        <p:nvPicPr>
          <p:cNvPr id="225" name="Shape 225"/>
          <p:cNvPicPr preferRelativeResize="0"/>
          <p:nvPr/>
        </p:nvPicPr>
        <p:blipFill rotWithShape="1">
          <a:blip r:embed="rId3">
            <a:alphaModFix/>
          </a:blip>
          <a:srcRect b="15838" l="0" r="0" t="14294"/>
          <a:stretch/>
        </p:blipFill>
        <p:spPr>
          <a:xfrm>
            <a:off x="4735425" y="1462000"/>
            <a:ext cx="2521524" cy="31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950" y="576075"/>
            <a:ext cx="6743700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Inhoud</a:t>
            </a:r>
            <a:endParaRPr/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Urbinn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Behaalde doelen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Tegenslagen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Fixes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Planning Sprint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nl" sz="1800">
                <a:solidFill>
                  <a:srgbClr val="40404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Urbinn</a:t>
            </a:r>
            <a:endParaRPr sz="18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729450" y="1811550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Semantische kaart voor navigatie in stedelijke gebieden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rPr lang="nl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	Opbouwen 3D Kaart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rPr lang="nl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	Vertalen naar locatie op bestaande 2D Kaart 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rPr lang="nl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	Real-time herkennen van waypoints (objecten)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975" y="2105375"/>
            <a:ext cx="3104400" cy="196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9950" y="3299750"/>
            <a:ext cx="2363375" cy="13277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nl" sz="1800">
                <a:solidFill>
                  <a:srgbClr val="40404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Yolo-object detectie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29450" y="2009375"/>
            <a:ext cx="36855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Tiny Yolo is getraind op de Server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200"/>
              <a:buFont typeface="Open Sans"/>
              <a:buChar char="●"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Het kan nu op basis van 7 classes objecten vinden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b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nl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66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rgbClr val="77777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825" y="2009375"/>
            <a:ext cx="4380024" cy="24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ORB-SLAM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9025" y="1853850"/>
            <a:ext cx="5498525" cy="309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Tegenslagen</a:t>
            </a:r>
            <a:endParaRPr/>
          </a:p>
        </p:txBody>
      </p:sp>
      <p:sp>
        <p:nvSpPr>
          <p:cNvPr id="137" name="Shape 13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ORB-SLAM </a:t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729450" y="2078875"/>
            <a:ext cx="48912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Mac &amp; Ubuntu versie (Lokaal &amp; server)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nl"/>
              <a:t>Beide bevatten verschillende</a:t>
            </a:r>
            <a:br>
              <a:rPr lang="nl"/>
            </a:br>
            <a:r>
              <a:rPr lang="nl"/>
              <a:t>kritische fouten.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nl"/>
              <a:t>Tijdens patchen komen steeds</a:t>
            </a:r>
            <a:br>
              <a:rPr lang="nl"/>
            </a:br>
            <a:r>
              <a:rPr lang="nl"/>
              <a:t>meer fouten naar boven.</a:t>
            </a:r>
            <a:br>
              <a:rPr lang="nl"/>
            </a:br>
            <a:br>
              <a:rPr lang="nl"/>
            </a:br>
            <a:endParaRPr/>
          </a:p>
        </p:txBody>
      </p:sp>
      <p:pic>
        <p:nvPicPr>
          <p:cNvPr descr="spinning-beachball.gif"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6625" y="1853848"/>
            <a:ext cx="2812020" cy="28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